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432-84FC-4ED3-AAD2-8A99C3C594E2}" type="datetimeFigureOut">
              <a:rPr lang="fr-BE" smtClean="0"/>
              <a:t>01-09-17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7419-9B94-4432-9565-93C61473C72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201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432-84FC-4ED3-AAD2-8A99C3C594E2}" type="datetimeFigureOut">
              <a:rPr lang="fr-BE" smtClean="0"/>
              <a:t>01-09-17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7419-9B94-4432-9565-93C61473C72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493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432-84FC-4ED3-AAD2-8A99C3C594E2}" type="datetimeFigureOut">
              <a:rPr lang="fr-BE" smtClean="0"/>
              <a:t>01-09-17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7419-9B94-4432-9565-93C61473C72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626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432-84FC-4ED3-AAD2-8A99C3C594E2}" type="datetimeFigureOut">
              <a:rPr lang="fr-BE" smtClean="0"/>
              <a:t>01-09-17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7419-9B94-4432-9565-93C61473C72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850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432-84FC-4ED3-AAD2-8A99C3C594E2}" type="datetimeFigureOut">
              <a:rPr lang="fr-BE" smtClean="0"/>
              <a:t>01-09-17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7419-9B94-4432-9565-93C61473C72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039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432-84FC-4ED3-AAD2-8A99C3C594E2}" type="datetimeFigureOut">
              <a:rPr lang="fr-BE" smtClean="0"/>
              <a:t>01-09-17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7419-9B94-4432-9565-93C61473C72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00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432-84FC-4ED3-AAD2-8A99C3C594E2}" type="datetimeFigureOut">
              <a:rPr lang="fr-BE" smtClean="0"/>
              <a:t>01-09-17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7419-9B94-4432-9565-93C61473C72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296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432-84FC-4ED3-AAD2-8A99C3C594E2}" type="datetimeFigureOut">
              <a:rPr lang="fr-BE" smtClean="0"/>
              <a:t>01-09-17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7419-9B94-4432-9565-93C61473C72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836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432-84FC-4ED3-AAD2-8A99C3C594E2}" type="datetimeFigureOut">
              <a:rPr lang="fr-BE" smtClean="0"/>
              <a:t>01-09-17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7419-9B94-4432-9565-93C61473C72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367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432-84FC-4ED3-AAD2-8A99C3C594E2}" type="datetimeFigureOut">
              <a:rPr lang="fr-BE" smtClean="0"/>
              <a:t>01-09-17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7419-9B94-4432-9565-93C61473C72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714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432-84FC-4ED3-AAD2-8A99C3C594E2}" type="datetimeFigureOut">
              <a:rPr lang="fr-BE" smtClean="0"/>
              <a:t>01-09-17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7419-9B94-4432-9565-93C61473C72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691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1432-84FC-4ED3-AAD2-8A99C3C594E2}" type="datetimeFigureOut">
              <a:rPr lang="fr-BE" smtClean="0"/>
              <a:t>01-09-17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7419-9B94-4432-9565-93C61473C72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47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070"/>
            <a:ext cx="9144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795455"/>
              </p:ext>
            </p:extLst>
          </p:nvPr>
        </p:nvGraphicFramePr>
        <p:xfrm>
          <a:off x="432048" y="1052736"/>
          <a:ext cx="4139952" cy="84768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47000"/>
                    </a:srgbClr>
                  </a:outerShdw>
                </a:effectLst>
                <a:tableStyleId>{5C22544A-7EE6-4342-B048-85BDC9FD1C3A}</a:tableStyleId>
              </a:tblPr>
              <a:tblGrid>
                <a:gridCol w="4139952"/>
              </a:tblGrid>
              <a:tr h="8476854">
                <a:tc>
                  <a:txBody>
                    <a:bodyPr/>
                    <a:lstStyle/>
                    <a:p>
                      <a:pPr algn="ctr"/>
                      <a:r>
                        <a:rPr lang="fr-BE" sz="4000" baseline="0" dirty="0" smtClean="0">
                          <a:solidFill>
                            <a:schemeClr val="tx1"/>
                          </a:solidFill>
                          <a:latin typeface="Brush Script MT" panose="03060802040406070304" pitchFamily="66" charset="0"/>
                        </a:rPr>
                        <a:t>Concert de Hang</a:t>
                      </a:r>
                    </a:p>
                    <a:p>
                      <a:pPr algn="ctr"/>
                      <a:r>
                        <a:rPr lang="fr-BE" sz="2800" baseline="0" dirty="0" smtClean="0">
                          <a:solidFill>
                            <a:schemeClr val="tx1"/>
                          </a:solidFill>
                          <a:latin typeface="Brush Script MT" panose="03060802040406070304" pitchFamily="66" charset="0"/>
                        </a:rPr>
                        <a:t>Au Cabestan</a:t>
                      </a:r>
                    </a:p>
                    <a:p>
                      <a:pPr algn="ctr"/>
                      <a:r>
                        <a:rPr lang="fr-BE" sz="2800" baseline="0" dirty="0" smtClean="0">
                          <a:solidFill>
                            <a:schemeClr val="tx1"/>
                          </a:solidFill>
                          <a:latin typeface="Brush Script MT" panose="03060802040406070304" pitchFamily="66" charset="0"/>
                        </a:rPr>
                        <a:t>Place Saint-Job, Uccle</a:t>
                      </a:r>
                    </a:p>
                    <a:p>
                      <a:pPr algn="ctr"/>
                      <a:endParaRPr lang="fr-BE" sz="2800" b="1" kern="1200" baseline="0" dirty="0" smtClean="0">
                        <a:solidFill>
                          <a:schemeClr val="tx1"/>
                        </a:solidFill>
                        <a:effectLst/>
                        <a:latin typeface="Brush Script MT" panose="030608020404060703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BE" sz="2400" b="0" kern="1200" dirty="0" smtClean="0">
                          <a:solidFill>
                            <a:schemeClr val="tx1"/>
                          </a:solidFill>
                          <a:effectLst/>
                          <a:latin typeface="Brush Script MT" panose="03060802040406070304" pitchFamily="66" charset="0"/>
                          <a:ea typeface="+mn-ea"/>
                          <a:cs typeface="+mn-cs"/>
                        </a:rPr>
                        <a:t>En solo avec Gérard Spencer </a:t>
                      </a:r>
                    </a:p>
                    <a:p>
                      <a:pPr algn="ctr"/>
                      <a:r>
                        <a:rPr lang="fr-BE" sz="2400" b="0" kern="1200" dirty="0" smtClean="0">
                          <a:solidFill>
                            <a:schemeClr val="tx1"/>
                          </a:solidFill>
                          <a:effectLst/>
                          <a:latin typeface="Brush Script MT" panose="03060802040406070304" pitchFamily="66" charset="0"/>
                          <a:ea typeface="+mn-ea"/>
                          <a:cs typeface="+mn-cs"/>
                        </a:rPr>
                        <a:t>Mardi 19 Septembre à 20h </a:t>
                      </a:r>
                    </a:p>
                    <a:p>
                      <a:pPr algn="ctr"/>
                      <a:r>
                        <a:rPr lang="fr-BE" sz="2400" b="0" kern="1200" dirty="0" smtClean="0">
                          <a:solidFill>
                            <a:schemeClr val="tx1"/>
                          </a:solidFill>
                          <a:effectLst/>
                          <a:latin typeface="Brush Script MT" panose="03060802040406070304" pitchFamily="66" charset="0"/>
                          <a:ea typeface="+mn-ea"/>
                          <a:cs typeface="+mn-cs"/>
                        </a:rPr>
                        <a:t>http://gerardspencer.com/ </a:t>
                      </a:r>
                    </a:p>
                    <a:p>
                      <a:pPr algn="ctr"/>
                      <a:endParaRPr lang="fr-BE" sz="2400" b="0" kern="1200" dirty="0" smtClean="0">
                        <a:solidFill>
                          <a:schemeClr val="tx1"/>
                        </a:solidFill>
                        <a:effectLst/>
                        <a:latin typeface="Brush Script MT" panose="030608020404060703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BE" sz="2400" b="0" kern="1200" dirty="0" smtClean="0">
                          <a:solidFill>
                            <a:schemeClr val="tx1"/>
                          </a:solidFill>
                          <a:effectLst/>
                          <a:latin typeface="Brush Script MT" panose="03060802040406070304" pitchFamily="66" charset="0"/>
                          <a:ea typeface="+mn-ea"/>
                          <a:cs typeface="+mn-cs"/>
                        </a:rPr>
                        <a:t>En duo avec </a:t>
                      </a:r>
                      <a:r>
                        <a:rPr lang="fr-BE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Brush Script MT" panose="03060802040406070304" pitchFamily="66" charset="0"/>
                          <a:ea typeface="+mn-ea"/>
                          <a:cs typeface="+mn-cs"/>
                        </a:rPr>
                        <a:t>Wonderlhang</a:t>
                      </a:r>
                      <a:endParaRPr lang="fr-BE" sz="2400" b="0" kern="1200" dirty="0" smtClean="0">
                        <a:solidFill>
                          <a:schemeClr val="tx1"/>
                        </a:solidFill>
                        <a:effectLst/>
                        <a:latin typeface="Brush Script MT" panose="030608020404060703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BE" sz="2400" b="0" kern="1200" dirty="0" smtClean="0">
                          <a:solidFill>
                            <a:schemeClr val="tx1"/>
                          </a:solidFill>
                          <a:effectLst/>
                          <a:latin typeface="Brush Script MT" panose="03060802040406070304" pitchFamily="66" charset="0"/>
                          <a:ea typeface="+mn-ea"/>
                          <a:cs typeface="+mn-cs"/>
                        </a:rPr>
                        <a:t>Mardi 19 Octobre à 20h </a:t>
                      </a:r>
                    </a:p>
                    <a:p>
                      <a:pPr algn="ctr"/>
                      <a:r>
                        <a:rPr lang="fr-BE" sz="2400" b="0" kern="1200" dirty="0" smtClean="0">
                          <a:solidFill>
                            <a:schemeClr val="tx1"/>
                          </a:solidFill>
                          <a:effectLst/>
                          <a:latin typeface="Brush Script MT" panose="03060802040406070304" pitchFamily="66" charset="0"/>
                          <a:ea typeface="+mn-ea"/>
                          <a:cs typeface="+mn-cs"/>
                        </a:rPr>
                        <a:t>http://www.wonderlhang.be</a:t>
                      </a:r>
                    </a:p>
                    <a:p>
                      <a:pPr algn="ctr"/>
                      <a:endParaRPr lang="fr-BE" sz="1600" b="1" kern="1200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BE" sz="18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Participation au chapeau</a:t>
                      </a:r>
                    </a:p>
                    <a:p>
                      <a:pPr algn="ctr"/>
                      <a:r>
                        <a:rPr lang="fr-BE" sz="18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 questions?</a:t>
                      </a:r>
                    </a:p>
                    <a:p>
                      <a:pPr algn="ctr"/>
                      <a:r>
                        <a:rPr lang="fr-BE" sz="18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Contacter Gérard au 0498.18.58.46</a:t>
                      </a:r>
                    </a:p>
                    <a:p>
                      <a:pPr algn="l"/>
                      <a:endParaRPr lang="fr-BE" sz="2000" b="0" baseline="0" dirty="0" smtClean="0">
                        <a:solidFill>
                          <a:schemeClr val="tx1"/>
                        </a:solidFill>
                        <a:latin typeface="Brush Script MT" panose="03060802040406070304" pitchFamily="66" charset="0"/>
                      </a:endParaRPr>
                    </a:p>
                    <a:p>
                      <a:pPr algn="ctr"/>
                      <a:endParaRPr lang="fr-BE" sz="2800" baseline="0" dirty="0" smtClean="0">
                        <a:solidFill>
                          <a:schemeClr val="tx1"/>
                        </a:solidFill>
                        <a:latin typeface="Brush Script MT" panose="03060802040406070304" pitchFamily="66" charset="0"/>
                      </a:endParaRPr>
                    </a:p>
                    <a:p>
                      <a:pPr algn="ctr"/>
                      <a:endParaRPr lang="fr-BE" sz="2000" baseline="0" dirty="0" smtClean="0">
                        <a:solidFill>
                          <a:schemeClr val="tx1"/>
                        </a:solidFill>
                        <a:latin typeface="Brush Script MT" panose="03060802040406070304" pitchFamily="66" charset="0"/>
                      </a:endParaRPr>
                    </a:p>
                    <a:p>
                      <a:pPr algn="ctr"/>
                      <a:endParaRPr lang="fr-BE" sz="2800" baseline="0" dirty="0" smtClean="0">
                        <a:solidFill>
                          <a:schemeClr val="tx1"/>
                        </a:solidFill>
                        <a:latin typeface="Brush Script MT" panose="03060802040406070304" pitchFamily="66" charset="0"/>
                      </a:endParaRPr>
                    </a:p>
                    <a:p>
                      <a:pPr algn="ctr"/>
                      <a:endParaRPr lang="fr-BE" sz="2800" baseline="0" dirty="0" smtClean="0">
                        <a:solidFill>
                          <a:schemeClr val="tx1"/>
                        </a:solidFill>
                        <a:latin typeface="Brush Script MT" panose="03060802040406070304" pitchFamily="66" charset="0"/>
                      </a:endParaRPr>
                    </a:p>
                    <a:p>
                      <a:pPr algn="ctr"/>
                      <a:endParaRPr lang="fr-BE" sz="2800" dirty="0" smtClean="0">
                        <a:solidFill>
                          <a:schemeClr val="tx1"/>
                        </a:solidFill>
                        <a:latin typeface="Brush Script MT" panose="03060802040406070304" pitchFamily="66" charset="0"/>
                      </a:endParaRPr>
                    </a:p>
                    <a:p>
                      <a:pPr algn="ctr"/>
                      <a:endParaRPr lang="fr-BE" sz="2800" dirty="0" smtClean="0">
                        <a:solidFill>
                          <a:schemeClr val="tx1"/>
                        </a:solidFill>
                        <a:latin typeface="Brush Script MT" panose="03060802040406070304" pitchFamily="66" charset="0"/>
                      </a:endParaRPr>
                    </a:p>
                  </a:txBody>
                  <a:tcP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7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45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</dc:creator>
  <cp:lastModifiedBy>tosh</cp:lastModifiedBy>
  <cp:revision>4</cp:revision>
  <dcterms:created xsi:type="dcterms:W3CDTF">2017-09-01T15:17:25Z</dcterms:created>
  <dcterms:modified xsi:type="dcterms:W3CDTF">2017-09-01T15:56:23Z</dcterms:modified>
</cp:coreProperties>
</file>